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8" r:id="rId4"/>
    <p:sldMasterId id="214748366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y="5143500" cx="9144000"/>
  <p:notesSz cx="6858000" cy="9144000"/>
  <p:embeddedFontLst>
    <p:embeddedFont>
      <p:font typeface="Sniglet"/>
      <p:regular r:id="rId17"/>
    </p:embeddedFont>
    <p:embeddedFont>
      <p:font typeface="Bangers"/>
      <p:regular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Sniglet-regular.fntdata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18" Type="http://schemas.openxmlformats.org/officeDocument/2006/relationships/font" Target="fonts/Bangers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5efbebee0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5efbebee0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5efbebee08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5efbebee08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5efbebee08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5efbebee08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5efbebee08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5efbebee08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5efbebee08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5efbebee08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5efbebee08_0_2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5efbebee08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5efbebee08_0_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5efbebee08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5efbebee08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5efbebee08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5efbebee08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5efbebee08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5efbebee08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5efbebee08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mic-04.png" id="55" name="Google Shape;55;p14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4"/>
          <p:cNvSpPr/>
          <p:nvPr/>
        </p:nvSpPr>
        <p:spPr>
          <a:xfrm>
            <a:off x="1315275" y="921225"/>
            <a:ext cx="6411650" cy="3910600"/>
          </a:xfrm>
          <a:custGeom>
            <a:rect b="b" l="l" r="r" t="t"/>
            <a:pathLst>
              <a:path extrusionOk="0" h="156424" w="256466">
                <a:moveTo>
                  <a:pt x="39612" y="0"/>
                </a:moveTo>
                <a:lnTo>
                  <a:pt x="39612" y="26023"/>
                </a:lnTo>
                <a:lnTo>
                  <a:pt x="0" y="23918"/>
                </a:lnTo>
                <a:lnTo>
                  <a:pt x="40190" y="61876"/>
                </a:lnTo>
                <a:lnTo>
                  <a:pt x="40190" y="156424"/>
                </a:lnTo>
                <a:lnTo>
                  <a:pt x="256466" y="139076"/>
                </a:lnTo>
                <a:lnTo>
                  <a:pt x="248659" y="19951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57" name="Google Shape;57;p14"/>
          <p:cNvSpPr/>
          <p:nvPr/>
        </p:nvSpPr>
        <p:spPr>
          <a:xfrm>
            <a:off x="1010475" y="616425"/>
            <a:ext cx="6411650" cy="3910600"/>
          </a:xfrm>
          <a:custGeom>
            <a:rect b="b" l="l" r="r" t="t"/>
            <a:pathLst>
              <a:path extrusionOk="0" h="156424" w="256466">
                <a:moveTo>
                  <a:pt x="39612" y="0"/>
                </a:moveTo>
                <a:lnTo>
                  <a:pt x="39612" y="26023"/>
                </a:lnTo>
                <a:lnTo>
                  <a:pt x="0" y="23918"/>
                </a:lnTo>
                <a:lnTo>
                  <a:pt x="40190" y="61876"/>
                </a:lnTo>
                <a:lnTo>
                  <a:pt x="40190" y="156424"/>
                </a:lnTo>
                <a:lnTo>
                  <a:pt x="256466" y="139076"/>
                </a:lnTo>
                <a:lnTo>
                  <a:pt x="248659" y="19951"/>
                </a:lnTo>
                <a:close/>
              </a:path>
            </a:pathLst>
          </a:custGeom>
          <a:solidFill>
            <a:srgbClr val="FFFFFF"/>
          </a:solidFill>
          <a:ln cap="flat" cmpd="sng" w="76200">
            <a:solidFill>
              <a:srgbClr val="000000"/>
            </a:solidFill>
            <a:prstDash val="solid"/>
            <a:miter lim="8000"/>
            <a:headEnd len="med" w="med" type="none"/>
            <a:tailEnd len="med" w="med" type="none"/>
          </a:ln>
        </p:spPr>
      </p:sp>
      <p:sp>
        <p:nvSpPr>
          <p:cNvPr id="58" name="Google Shape;58;p14"/>
          <p:cNvSpPr txBox="1"/>
          <p:nvPr>
            <p:ph type="ctrTitle"/>
          </p:nvPr>
        </p:nvSpPr>
        <p:spPr>
          <a:xfrm>
            <a:off x="2572125" y="2068625"/>
            <a:ext cx="42717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mic-04.png" id="60" name="Google Shape;60;p15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5"/>
          <p:cNvSpPr/>
          <p:nvPr/>
        </p:nvSpPr>
        <p:spPr>
          <a:xfrm flipH="1" rot="169468">
            <a:off x="3608972" y="646196"/>
            <a:ext cx="5247975" cy="3809532"/>
          </a:xfrm>
          <a:prstGeom prst="wedgeEllipseCallout">
            <a:avLst>
              <a:gd fmla="val -42509" name="adj1"/>
              <a:gd fmla="val 62980" name="adj2"/>
            </a:avLst>
          </a:prstGeom>
          <a:solidFill>
            <a:srgbClr val="001936">
              <a:alpha val="219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5"/>
          <p:cNvSpPr/>
          <p:nvPr/>
        </p:nvSpPr>
        <p:spPr>
          <a:xfrm flipH="1" rot="169468">
            <a:off x="3380372" y="417596"/>
            <a:ext cx="5247975" cy="3809532"/>
          </a:xfrm>
          <a:prstGeom prst="wedgeEllipseCallout">
            <a:avLst>
              <a:gd fmla="val -42509" name="adj1"/>
              <a:gd fmla="val 62980" name="adj2"/>
            </a:avLst>
          </a:prstGeom>
          <a:solidFill>
            <a:srgbClr val="FFFFFF"/>
          </a:solidFill>
          <a:ln cap="flat" cmpd="sng" w="76200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5"/>
          <p:cNvSpPr txBox="1"/>
          <p:nvPr>
            <p:ph type="ctrTitle"/>
          </p:nvPr>
        </p:nvSpPr>
        <p:spPr>
          <a:xfrm>
            <a:off x="4101125" y="1659550"/>
            <a:ext cx="3767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4" name="Google Shape;64;p15"/>
          <p:cNvSpPr txBox="1"/>
          <p:nvPr>
            <p:ph idx="1" type="subTitle"/>
          </p:nvPr>
        </p:nvSpPr>
        <p:spPr>
          <a:xfrm>
            <a:off x="4101125" y="2687651"/>
            <a:ext cx="3767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65" name="Google Shape;65;p1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mic-02.png" id="67" name="Google Shape;67;p16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6"/>
          <p:cNvSpPr/>
          <p:nvPr/>
        </p:nvSpPr>
        <p:spPr>
          <a:xfrm>
            <a:off x="1992350" y="37775"/>
            <a:ext cx="5616577" cy="5220440"/>
          </a:xfrm>
          <a:custGeom>
            <a:rect b="b" l="l" r="r" t="t"/>
            <a:pathLst>
              <a:path extrusionOk="0" h="106692" w="114788">
                <a:moveTo>
                  <a:pt x="40479" y="15324"/>
                </a:moveTo>
                <a:lnTo>
                  <a:pt x="41346" y="3758"/>
                </a:lnTo>
                <a:lnTo>
                  <a:pt x="52623" y="13878"/>
                </a:lnTo>
                <a:lnTo>
                  <a:pt x="56382" y="0"/>
                </a:lnTo>
                <a:lnTo>
                  <a:pt x="63610" y="14746"/>
                </a:lnTo>
                <a:lnTo>
                  <a:pt x="70549" y="2024"/>
                </a:lnTo>
                <a:lnTo>
                  <a:pt x="75754" y="17926"/>
                </a:lnTo>
                <a:lnTo>
                  <a:pt x="85006" y="6939"/>
                </a:lnTo>
                <a:lnTo>
                  <a:pt x="85006" y="23131"/>
                </a:lnTo>
                <a:lnTo>
                  <a:pt x="100620" y="13589"/>
                </a:lnTo>
                <a:lnTo>
                  <a:pt x="96861" y="31516"/>
                </a:lnTo>
                <a:lnTo>
                  <a:pt x="111896" y="26889"/>
                </a:lnTo>
                <a:lnTo>
                  <a:pt x="100909" y="41057"/>
                </a:lnTo>
                <a:lnTo>
                  <a:pt x="114209" y="42214"/>
                </a:lnTo>
                <a:lnTo>
                  <a:pt x="104379" y="53201"/>
                </a:lnTo>
                <a:lnTo>
                  <a:pt x="114788" y="59851"/>
                </a:lnTo>
                <a:lnTo>
                  <a:pt x="101198" y="64188"/>
                </a:lnTo>
                <a:lnTo>
                  <a:pt x="105246" y="74886"/>
                </a:lnTo>
                <a:lnTo>
                  <a:pt x="93102" y="73730"/>
                </a:lnTo>
                <a:lnTo>
                  <a:pt x="97150" y="85006"/>
                </a:lnTo>
                <a:lnTo>
                  <a:pt x="88187" y="81537"/>
                </a:lnTo>
                <a:lnTo>
                  <a:pt x="87319" y="95994"/>
                </a:lnTo>
                <a:lnTo>
                  <a:pt x="76043" y="91078"/>
                </a:lnTo>
                <a:lnTo>
                  <a:pt x="71417" y="101776"/>
                </a:lnTo>
                <a:lnTo>
                  <a:pt x="64478" y="93970"/>
                </a:lnTo>
                <a:lnTo>
                  <a:pt x="58984" y="106692"/>
                </a:lnTo>
                <a:lnTo>
                  <a:pt x="52334" y="88187"/>
                </a:lnTo>
                <a:lnTo>
                  <a:pt x="45105" y="100620"/>
                </a:lnTo>
                <a:lnTo>
                  <a:pt x="41636" y="86741"/>
                </a:lnTo>
                <a:lnTo>
                  <a:pt x="29492" y="102355"/>
                </a:lnTo>
                <a:lnTo>
                  <a:pt x="29781" y="83271"/>
                </a:lnTo>
                <a:lnTo>
                  <a:pt x="20239" y="87319"/>
                </a:lnTo>
                <a:lnTo>
                  <a:pt x="21107" y="76332"/>
                </a:lnTo>
                <a:lnTo>
                  <a:pt x="4915" y="79224"/>
                </a:lnTo>
                <a:lnTo>
                  <a:pt x="16191" y="66212"/>
                </a:lnTo>
                <a:lnTo>
                  <a:pt x="7806" y="62164"/>
                </a:lnTo>
                <a:lnTo>
                  <a:pt x="14167" y="56960"/>
                </a:lnTo>
                <a:lnTo>
                  <a:pt x="0" y="47997"/>
                </a:lnTo>
                <a:lnTo>
                  <a:pt x="18215" y="43081"/>
                </a:lnTo>
                <a:lnTo>
                  <a:pt x="9252" y="31516"/>
                </a:lnTo>
                <a:lnTo>
                  <a:pt x="26022" y="33540"/>
                </a:lnTo>
                <a:lnTo>
                  <a:pt x="16191" y="18504"/>
                </a:lnTo>
                <a:lnTo>
                  <a:pt x="31516" y="23420"/>
                </a:lnTo>
                <a:lnTo>
                  <a:pt x="32094" y="11854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69" name="Google Shape;69;p16"/>
          <p:cNvSpPr/>
          <p:nvPr/>
        </p:nvSpPr>
        <p:spPr>
          <a:xfrm>
            <a:off x="1763750" y="-114625"/>
            <a:ext cx="5616577" cy="5220440"/>
          </a:xfrm>
          <a:custGeom>
            <a:rect b="b" l="l" r="r" t="t"/>
            <a:pathLst>
              <a:path extrusionOk="0" h="106692" w="114788">
                <a:moveTo>
                  <a:pt x="40479" y="15324"/>
                </a:moveTo>
                <a:lnTo>
                  <a:pt x="41346" y="3758"/>
                </a:lnTo>
                <a:lnTo>
                  <a:pt x="52623" y="13878"/>
                </a:lnTo>
                <a:lnTo>
                  <a:pt x="56382" y="0"/>
                </a:lnTo>
                <a:lnTo>
                  <a:pt x="63610" y="14746"/>
                </a:lnTo>
                <a:lnTo>
                  <a:pt x="70549" y="2024"/>
                </a:lnTo>
                <a:lnTo>
                  <a:pt x="75754" y="17926"/>
                </a:lnTo>
                <a:lnTo>
                  <a:pt x="85006" y="6939"/>
                </a:lnTo>
                <a:lnTo>
                  <a:pt x="85006" y="23131"/>
                </a:lnTo>
                <a:lnTo>
                  <a:pt x="100620" y="13589"/>
                </a:lnTo>
                <a:lnTo>
                  <a:pt x="96861" y="31516"/>
                </a:lnTo>
                <a:lnTo>
                  <a:pt x="111896" y="26889"/>
                </a:lnTo>
                <a:lnTo>
                  <a:pt x="100909" y="41057"/>
                </a:lnTo>
                <a:lnTo>
                  <a:pt x="114209" y="42214"/>
                </a:lnTo>
                <a:lnTo>
                  <a:pt x="104379" y="53201"/>
                </a:lnTo>
                <a:lnTo>
                  <a:pt x="114788" y="59851"/>
                </a:lnTo>
                <a:lnTo>
                  <a:pt x="101198" y="64188"/>
                </a:lnTo>
                <a:lnTo>
                  <a:pt x="105246" y="74886"/>
                </a:lnTo>
                <a:lnTo>
                  <a:pt x="93102" y="73730"/>
                </a:lnTo>
                <a:lnTo>
                  <a:pt x="97150" y="85006"/>
                </a:lnTo>
                <a:lnTo>
                  <a:pt x="88187" y="81537"/>
                </a:lnTo>
                <a:lnTo>
                  <a:pt x="87319" y="95994"/>
                </a:lnTo>
                <a:lnTo>
                  <a:pt x="76043" y="91078"/>
                </a:lnTo>
                <a:lnTo>
                  <a:pt x="71417" y="101776"/>
                </a:lnTo>
                <a:lnTo>
                  <a:pt x="64478" y="93970"/>
                </a:lnTo>
                <a:lnTo>
                  <a:pt x="58984" y="106692"/>
                </a:lnTo>
                <a:lnTo>
                  <a:pt x="52334" y="88187"/>
                </a:lnTo>
                <a:lnTo>
                  <a:pt x="45105" y="100620"/>
                </a:lnTo>
                <a:lnTo>
                  <a:pt x="41636" y="86741"/>
                </a:lnTo>
                <a:lnTo>
                  <a:pt x="29492" y="102355"/>
                </a:lnTo>
                <a:lnTo>
                  <a:pt x="29781" y="83271"/>
                </a:lnTo>
                <a:lnTo>
                  <a:pt x="20239" y="87319"/>
                </a:lnTo>
                <a:lnTo>
                  <a:pt x="21107" y="76332"/>
                </a:lnTo>
                <a:lnTo>
                  <a:pt x="4915" y="79224"/>
                </a:lnTo>
                <a:lnTo>
                  <a:pt x="16191" y="66212"/>
                </a:lnTo>
                <a:lnTo>
                  <a:pt x="7806" y="62164"/>
                </a:lnTo>
                <a:lnTo>
                  <a:pt x="14167" y="56960"/>
                </a:lnTo>
                <a:lnTo>
                  <a:pt x="0" y="47997"/>
                </a:lnTo>
                <a:lnTo>
                  <a:pt x="18215" y="43081"/>
                </a:lnTo>
                <a:lnTo>
                  <a:pt x="9252" y="31516"/>
                </a:lnTo>
                <a:lnTo>
                  <a:pt x="26022" y="33540"/>
                </a:lnTo>
                <a:lnTo>
                  <a:pt x="16191" y="18504"/>
                </a:lnTo>
                <a:lnTo>
                  <a:pt x="31516" y="23420"/>
                </a:lnTo>
                <a:lnTo>
                  <a:pt x="32094" y="11854"/>
                </a:lnTo>
                <a:close/>
              </a:path>
            </a:pathLst>
          </a:custGeom>
          <a:solidFill>
            <a:srgbClr val="FFFFFF"/>
          </a:solidFill>
          <a:ln cap="flat" cmpd="sng" w="76200">
            <a:solidFill>
              <a:srgbClr val="000000"/>
            </a:solidFill>
            <a:prstDash val="solid"/>
            <a:miter lim="8000"/>
            <a:headEnd len="med" w="med" type="none"/>
            <a:tailEnd len="med" w="med" type="none"/>
          </a:ln>
        </p:spPr>
      </p:sp>
      <p:sp>
        <p:nvSpPr>
          <p:cNvPr id="70" name="Google Shape;70;p16"/>
          <p:cNvSpPr txBox="1"/>
          <p:nvPr>
            <p:ph idx="1" type="body"/>
          </p:nvPr>
        </p:nvSpPr>
        <p:spPr>
          <a:xfrm>
            <a:off x="2905800" y="2161800"/>
            <a:ext cx="3332400" cy="8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81000" lvl="0" marL="457200" rtl="0" algn="ctr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 sz="2400"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1pPr>
            <a:lvl2pPr indent="-381000" lvl="1" marL="91440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2pPr>
            <a:lvl3pPr indent="-381000" lvl="2" marL="137160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3pPr>
            <a:lvl4pPr indent="-381000" lvl="3" marL="182880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 sz="2400"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4pPr>
            <a:lvl5pPr indent="-381000" lvl="4" marL="228600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 sz="2400"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5pPr>
            <a:lvl6pPr indent="-381000" lvl="5" marL="274320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 sz="2400"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6pPr>
            <a:lvl7pPr indent="-381000" lvl="6" marL="320040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 sz="2400"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7pPr>
            <a:lvl8pPr indent="-381000" lvl="7" marL="365760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 sz="2400"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8pPr>
            <a:lvl9pPr indent="-381000" lvl="8" marL="411480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 sz="2400"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9pPr>
          </a:lstStyle>
          <a:p/>
        </p:txBody>
      </p:sp>
      <p:sp>
        <p:nvSpPr>
          <p:cNvPr id="71" name="Google Shape;71;p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>
                <a:latin typeface="Bangers"/>
                <a:ea typeface="Bangers"/>
                <a:cs typeface="Bangers"/>
                <a:sym typeface="Bangers"/>
              </a:defRPr>
            </a:lvl1pPr>
            <a:lvl2pPr lvl="1" rtl="0">
              <a:buNone/>
              <a:defRPr>
                <a:latin typeface="Bangers"/>
                <a:ea typeface="Bangers"/>
                <a:cs typeface="Bangers"/>
                <a:sym typeface="Bangers"/>
              </a:defRPr>
            </a:lvl2pPr>
            <a:lvl3pPr lvl="2" rtl="0">
              <a:buNone/>
              <a:defRPr>
                <a:latin typeface="Bangers"/>
                <a:ea typeface="Bangers"/>
                <a:cs typeface="Bangers"/>
                <a:sym typeface="Bangers"/>
              </a:defRPr>
            </a:lvl3pPr>
            <a:lvl4pPr lvl="3" rtl="0">
              <a:buNone/>
              <a:defRPr>
                <a:latin typeface="Bangers"/>
                <a:ea typeface="Bangers"/>
                <a:cs typeface="Bangers"/>
                <a:sym typeface="Bangers"/>
              </a:defRPr>
            </a:lvl4pPr>
            <a:lvl5pPr lvl="4" rtl="0">
              <a:buNone/>
              <a:defRPr>
                <a:latin typeface="Bangers"/>
                <a:ea typeface="Bangers"/>
                <a:cs typeface="Bangers"/>
                <a:sym typeface="Bangers"/>
              </a:defRPr>
            </a:lvl5pPr>
            <a:lvl6pPr lvl="5" rtl="0">
              <a:buNone/>
              <a:defRPr>
                <a:latin typeface="Bangers"/>
                <a:ea typeface="Bangers"/>
                <a:cs typeface="Bangers"/>
                <a:sym typeface="Bangers"/>
              </a:defRPr>
            </a:lvl6pPr>
            <a:lvl7pPr lvl="6" rtl="0">
              <a:buNone/>
              <a:defRPr>
                <a:latin typeface="Bangers"/>
                <a:ea typeface="Bangers"/>
                <a:cs typeface="Bangers"/>
                <a:sym typeface="Bangers"/>
              </a:defRPr>
            </a:lvl7pPr>
            <a:lvl8pPr lvl="7" rtl="0">
              <a:buNone/>
              <a:defRPr>
                <a:latin typeface="Bangers"/>
                <a:ea typeface="Bangers"/>
                <a:cs typeface="Bangers"/>
                <a:sym typeface="Bangers"/>
              </a:defRPr>
            </a:lvl8pPr>
            <a:lvl9pPr lvl="8" rtl="0">
              <a:buNone/>
              <a:defRPr>
                <a:latin typeface="Bangers"/>
                <a:ea typeface="Bangers"/>
                <a:cs typeface="Bangers"/>
                <a:sym typeface="Banger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mic-01.png" id="73" name="Google Shape;73;p17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7"/>
          <p:cNvSpPr/>
          <p:nvPr/>
        </p:nvSpPr>
        <p:spPr>
          <a:xfrm>
            <a:off x="734600" y="763500"/>
            <a:ext cx="7879000" cy="4185275"/>
          </a:xfrm>
          <a:custGeom>
            <a:rect b="b" l="l" r="r" t="t"/>
            <a:pathLst>
              <a:path extrusionOk="0" h="167411" w="31516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75" name="Google Shape;75;p17"/>
          <p:cNvSpPr/>
          <p:nvPr/>
        </p:nvSpPr>
        <p:spPr>
          <a:xfrm>
            <a:off x="506000" y="534900"/>
            <a:ext cx="7879000" cy="4185275"/>
          </a:xfrm>
          <a:custGeom>
            <a:rect b="b" l="l" r="r" t="t"/>
            <a:pathLst>
              <a:path extrusionOk="0" h="167411" w="31516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FFFFFF"/>
          </a:solidFill>
          <a:ln cap="flat" cmpd="sng" w="76200">
            <a:solidFill>
              <a:srgbClr val="000000"/>
            </a:solidFill>
            <a:prstDash val="solid"/>
            <a:miter lim="8000"/>
            <a:headEnd len="med" w="med" type="none"/>
            <a:tailEnd len="med" w="med" type="none"/>
          </a:ln>
        </p:spPr>
      </p:sp>
      <p:sp>
        <p:nvSpPr>
          <p:cNvPr id="76" name="Google Shape;76;p17"/>
          <p:cNvSpPr txBox="1"/>
          <p:nvPr>
            <p:ph type="title"/>
          </p:nvPr>
        </p:nvSpPr>
        <p:spPr>
          <a:xfrm rot="161729">
            <a:off x="976261" y="876906"/>
            <a:ext cx="7029878" cy="760139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" type="body"/>
          </p:nvPr>
        </p:nvSpPr>
        <p:spPr>
          <a:xfrm>
            <a:off x="1052050" y="1545942"/>
            <a:ext cx="7710900" cy="33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rtl="0">
              <a:spcBef>
                <a:spcPts val="600"/>
              </a:spcBef>
              <a:spcAft>
                <a:spcPts val="0"/>
              </a:spcAft>
              <a:buSzPts val="3000"/>
              <a:buChar char="×"/>
              <a:defRPr/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Char char="×"/>
              <a:defRPr/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SzPts val="2400"/>
              <a:buChar char="×"/>
              <a:defRPr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mic-01.png" id="80" name="Google Shape;80;p18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8"/>
          <p:cNvSpPr/>
          <p:nvPr/>
        </p:nvSpPr>
        <p:spPr>
          <a:xfrm>
            <a:off x="734600" y="763500"/>
            <a:ext cx="7879000" cy="4185275"/>
          </a:xfrm>
          <a:custGeom>
            <a:rect b="b" l="l" r="r" t="t"/>
            <a:pathLst>
              <a:path extrusionOk="0" h="167411" w="31516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82" name="Google Shape;82;p18"/>
          <p:cNvSpPr/>
          <p:nvPr/>
        </p:nvSpPr>
        <p:spPr>
          <a:xfrm>
            <a:off x="506000" y="534900"/>
            <a:ext cx="7879000" cy="4185275"/>
          </a:xfrm>
          <a:custGeom>
            <a:rect b="b" l="l" r="r" t="t"/>
            <a:pathLst>
              <a:path extrusionOk="0" h="167411" w="31516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FFFFFF"/>
          </a:solidFill>
          <a:ln cap="flat" cmpd="sng" w="76200">
            <a:solidFill>
              <a:srgbClr val="000000"/>
            </a:solidFill>
            <a:prstDash val="solid"/>
            <a:miter lim="8000"/>
            <a:headEnd len="med" w="med" type="none"/>
            <a:tailEnd len="med" w="med" type="none"/>
          </a:ln>
        </p:spPr>
      </p:sp>
      <p:sp>
        <p:nvSpPr>
          <p:cNvPr id="83" name="Google Shape;83;p18"/>
          <p:cNvSpPr txBox="1"/>
          <p:nvPr>
            <p:ph type="title"/>
          </p:nvPr>
        </p:nvSpPr>
        <p:spPr>
          <a:xfrm rot="161729">
            <a:off x="976261" y="876906"/>
            <a:ext cx="7029878" cy="760139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4" name="Google Shape;84;p18"/>
          <p:cNvSpPr txBox="1"/>
          <p:nvPr>
            <p:ph idx="1" type="body"/>
          </p:nvPr>
        </p:nvSpPr>
        <p:spPr>
          <a:xfrm>
            <a:off x="1073625" y="1550125"/>
            <a:ext cx="3396300" cy="26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68300" lvl="0" marL="457200" rtl="0">
              <a:spcBef>
                <a:spcPts val="600"/>
              </a:spcBef>
              <a:spcAft>
                <a:spcPts val="0"/>
              </a:spcAft>
              <a:buSzPts val="2200"/>
              <a:buChar char="×"/>
              <a:defRPr sz="2200"/>
            </a:lvl1pPr>
            <a:lvl2pPr indent="-368300" lvl="1" marL="914400" rtl="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2pPr>
            <a:lvl3pPr indent="-368300" lvl="2" marL="1371600" rtl="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3pPr>
            <a:lvl4pPr indent="-368300" lvl="3" marL="1828800" rtl="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4pPr>
            <a:lvl5pPr indent="-368300" lvl="4" marL="2286000" rtl="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5pPr>
            <a:lvl6pPr indent="-368300" lvl="5" marL="2743200" rtl="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6pPr>
            <a:lvl7pPr indent="-368300" lvl="6" marL="3200400" rtl="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7pPr>
            <a:lvl8pPr indent="-368300" lvl="7" marL="3657600" rtl="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8pPr>
            <a:lvl9pPr indent="-368300" lvl="8" marL="4114800" rtl="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9pPr>
          </a:lstStyle>
          <a:p/>
        </p:txBody>
      </p:sp>
      <p:sp>
        <p:nvSpPr>
          <p:cNvPr id="85" name="Google Shape;85;p18"/>
          <p:cNvSpPr txBox="1"/>
          <p:nvPr>
            <p:ph idx="2" type="body"/>
          </p:nvPr>
        </p:nvSpPr>
        <p:spPr>
          <a:xfrm>
            <a:off x="4674251" y="1550125"/>
            <a:ext cx="3396300" cy="26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68300" lvl="0" marL="457200" rtl="0">
              <a:spcBef>
                <a:spcPts val="600"/>
              </a:spcBef>
              <a:spcAft>
                <a:spcPts val="0"/>
              </a:spcAft>
              <a:buSzPts val="2200"/>
              <a:buChar char="×"/>
              <a:defRPr sz="2200"/>
            </a:lvl1pPr>
            <a:lvl2pPr indent="-368300" lvl="1" marL="914400" rtl="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2pPr>
            <a:lvl3pPr indent="-368300" lvl="2" marL="1371600" rtl="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3pPr>
            <a:lvl4pPr indent="-368300" lvl="3" marL="1828800" rtl="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4pPr>
            <a:lvl5pPr indent="-368300" lvl="4" marL="2286000" rtl="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5pPr>
            <a:lvl6pPr indent="-368300" lvl="5" marL="2743200" rtl="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6pPr>
            <a:lvl7pPr indent="-368300" lvl="6" marL="3200400" rtl="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7pPr>
            <a:lvl8pPr indent="-368300" lvl="7" marL="3657600" rtl="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8pPr>
            <a:lvl9pPr indent="-368300" lvl="8" marL="4114800" rtl="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9pPr>
          </a:lstStyle>
          <a:p/>
        </p:txBody>
      </p:sp>
      <p:sp>
        <p:nvSpPr>
          <p:cNvPr id="86" name="Google Shape;86;p1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mic-01.png" id="88" name="Google Shape;88;p19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9"/>
          <p:cNvSpPr/>
          <p:nvPr/>
        </p:nvSpPr>
        <p:spPr>
          <a:xfrm>
            <a:off x="734600" y="763500"/>
            <a:ext cx="7879000" cy="4185275"/>
          </a:xfrm>
          <a:custGeom>
            <a:rect b="b" l="l" r="r" t="t"/>
            <a:pathLst>
              <a:path extrusionOk="0" h="167411" w="31516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90" name="Google Shape;90;p19"/>
          <p:cNvSpPr/>
          <p:nvPr/>
        </p:nvSpPr>
        <p:spPr>
          <a:xfrm>
            <a:off x="506000" y="534900"/>
            <a:ext cx="7879000" cy="4185275"/>
          </a:xfrm>
          <a:custGeom>
            <a:rect b="b" l="l" r="r" t="t"/>
            <a:pathLst>
              <a:path extrusionOk="0" h="167411" w="31516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FFFFFF"/>
          </a:solidFill>
          <a:ln cap="flat" cmpd="sng" w="76200">
            <a:solidFill>
              <a:srgbClr val="000000"/>
            </a:solidFill>
            <a:prstDash val="solid"/>
            <a:miter lim="8000"/>
            <a:headEnd len="med" w="med" type="none"/>
            <a:tailEnd len="med" w="med" type="none"/>
          </a:ln>
        </p:spPr>
      </p:sp>
      <p:sp>
        <p:nvSpPr>
          <p:cNvPr id="91" name="Google Shape;91;p19"/>
          <p:cNvSpPr txBox="1"/>
          <p:nvPr>
            <p:ph type="title"/>
          </p:nvPr>
        </p:nvSpPr>
        <p:spPr>
          <a:xfrm rot="161729">
            <a:off x="976261" y="876906"/>
            <a:ext cx="7029878" cy="760139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1" type="body"/>
          </p:nvPr>
        </p:nvSpPr>
        <p:spPr>
          <a:xfrm>
            <a:off x="902950" y="1556175"/>
            <a:ext cx="2295300" cy="282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×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2" type="body"/>
          </p:nvPr>
        </p:nvSpPr>
        <p:spPr>
          <a:xfrm>
            <a:off x="3315993" y="1556175"/>
            <a:ext cx="2295300" cy="282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×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9pPr>
          </a:lstStyle>
          <a:p/>
        </p:txBody>
      </p:sp>
      <p:sp>
        <p:nvSpPr>
          <p:cNvPr id="94" name="Google Shape;94;p19"/>
          <p:cNvSpPr txBox="1"/>
          <p:nvPr>
            <p:ph idx="3" type="body"/>
          </p:nvPr>
        </p:nvSpPr>
        <p:spPr>
          <a:xfrm>
            <a:off x="5729035" y="1556175"/>
            <a:ext cx="2295300" cy="282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×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9pPr>
          </a:lstStyle>
          <a:p/>
        </p:txBody>
      </p:sp>
      <p:sp>
        <p:nvSpPr>
          <p:cNvPr id="95" name="Google Shape;95;p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mic-01.png" id="97" name="Google Shape;97;p20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20"/>
          <p:cNvSpPr/>
          <p:nvPr/>
        </p:nvSpPr>
        <p:spPr>
          <a:xfrm>
            <a:off x="734600" y="763500"/>
            <a:ext cx="7879000" cy="4185275"/>
          </a:xfrm>
          <a:custGeom>
            <a:rect b="b" l="l" r="r" t="t"/>
            <a:pathLst>
              <a:path extrusionOk="0" h="167411" w="31516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99" name="Google Shape;99;p20"/>
          <p:cNvSpPr/>
          <p:nvPr/>
        </p:nvSpPr>
        <p:spPr>
          <a:xfrm>
            <a:off x="506000" y="534900"/>
            <a:ext cx="7879000" cy="4185275"/>
          </a:xfrm>
          <a:custGeom>
            <a:rect b="b" l="l" r="r" t="t"/>
            <a:pathLst>
              <a:path extrusionOk="0" h="167411" w="31516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FFFFFF"/>
          </a:solidFill>
          <a:ln cap="flat" cmpd="sng" w="76200">
            <a:solidFill>
              <a:srgbClr val="000000"/>
            </a:solidFill>
            <a:prstDash val="solid"/>
            <a:miter lim="8000"/>
            <a:headEnd len="med" w="med" type="none"/>
            <a:tailEnd len="med" w="med" type="none"/>
          </a:ln>
        </p:spPr>
      </p:sp>
      <p:sp>
        <p:nvSpPr>
          <p:cNvPr id="100" name="Google Shape;100;p20"/>
          <p:cNvSpPr txBox="1"/>
          <p:nvPr>
            <p:ph type="title"/>
          </p:nvPr>
        </p:nvSpPr>
        <p:spPr>
          <a:xfrm rot="161729">
            <a:off x="976261" y="876906"/>
            <a:ext cx="7029878" cy="760139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1" name="Google Shape;101;p2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mic-01.png" id="103" name="Google Shape;103;p21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21"/>
          <p:cNvSpPr/>
          <p:nvPr/>
        </p:nvSpPr>
        <p:spPr>
          <a:xfrm>
            <a:off x="734600" y="763500"/>
            <a:ext cx="7879000" cy="4185275"/>
          </a:xfrm>
          <a:custGeom>
            <a:rect b="b" l="l" r="r" t="t"/>
            <a:pathLst>
              <a:path extrusionOk="0" h="167411" w="31516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105" name="Google Shape;105;p21"/>
          <p:cNvSpPr/>
          <p:nvPr/>
        </p:nvSpPr>
        <p:spPr>
          <a:xfrm>
            <a:off x="506000" y="534900"/>
            <a:ext cx="7879000" cy="4185275"/>
          </a:xfrm>
          <a:custGeom>
            <a:rect b="b" l="l" r="r" t="t"/>
            <a:pathLst>
              <a:path extrusionOk="0" h="167411" w="31516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FFFFFF"/>
          </a:solidFill>
          <a:ln cap="flat" cmpd="sng" w="76200">
            <a:solidFill>
              <a:srgbClr val="000000"/>
            </a:solidFill>
            <a:prstDash val="solid"/>
            <a:miter lim="8000"/>
            <a:headEnd len="med" w="med" type="none"/>
            <a:tailEnd len="med" w="med" type="none"/>
          </a:ln>
        </p:spPr>
      </p:sp>
      <p:sp>
        <p:nvSpPr>
          <p:cNvPr id="106" name="Google Shape;106;p21"/>
          <p:cNvSpPr txBox="1"/>
          <p:nvPr>
            <p:ph idx="1" type="body"/>
          </p:nvPr>
        </p:nvSpPr>
        <p:spPr>
          <a:xfrm rot="-120953">
            <a:off x="457216" y="4025232"/>
            <a:ext cx="8229893" cy="519622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rtl="0" algn="ctr">
              <a:spcBef>
                <a:spcPts val="36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/>
        </p:txBody>
      </p:sp>
      <p:sp>
        <p:nvSpPr>
          <p:cNvPr id="107" name="Google Shape;107;p2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mic-03.png" id="109" name="Google Shape;109;p22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0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rgbClr val="00A7EB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 rot="161729">
            <a:off x="976261" y="876906"/>
            <a:ext cx="7029878" cy="76013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1052050" y="1545942"/>
            <a:ext cx="7710900" cy="3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niglet"/>
              <a:buChar char="×"/>
              <a:defRPr sz="30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niglet"/>
              <a:buChar char="×"/>
              <a:defRPr sz="24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niglet"/>
              <a:buChar char="×"/>
              <a:defRPr sz="24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buNone/>
              <a:defRPr sz="1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1pPr>
            <a:lvl2pPr lvl="1" rtl="0" algn="r">
              <a:buNone/>
              <a:defRPr sz="1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2pPr>
            <a:lvl3pPr lvl="2" rtl="0" algn="r">
              <a:buNone/>
              <a:defRPr sz="1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3pPr>
            <a:lvl4pPr lvl="3" rtl="0" algn="r">
              <a:buNone/>
              <a:defRPr sz="1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4pPr>
            <a:lvl5pPr lvl="4" rtl="0" algn="r">
              <a:buNone/>
              <a:defRPr sz="1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5pPr>
            <a:lvl6pPr lvl="5" rtl="0" algn="r">
              <a:buNone/>
              <a:defRPr sz="1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6pPr>
            <a:lvl7pPr lvl="6" rtl="0" algn="r">
              <a:buNone/>
              <a:defRPr sz="1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7pPr>
            <a:lvl8pPr lvl="7" rtl="0" algn="r">
              <a:buNone/>
              <a:defRPr sz="1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8pPr>
            <a:lvl9pPr lvl="8" rtl="0" algn="r">
              <a:buNone/>
              <a:defRPr sz="1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teachablemachine.withgoogle.com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image" Target="../media/image1.png"/><Relationship Id="rId5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E32C8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3"/>
          <p:cNvSpPr txBox="1"/>
          <p:nvPr>
            <p:ph type="ctrTitle"/>
          </p:nvPr>
        </p:nvSpPr>
        <p:spPr>
          <a:xfrm>
            <a:off x="2572125" y="2068625"/>
            <a:ext cx="42717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500"/>
              <a:t>Intro to supervised Machine Learning!</a:t>
            </a:r>
            <a:endParaRPr sz="55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A300"/>
        </a:solidFill>
      </p:bgPr>
    </p:bg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2"/>
          <p:cNvSpPr txBox="1"/>
          <p:nvPr>
            <p:ph type="title"/>
          </p:nvPr>
        </p:nvSpPr>
        <p:spPr>
          <a:xfrm rot="161729">
            <a:off x="976261" y="876906"/>
            <a:ext cx="7029878" cy="760139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Your turn...</a:t>
            </a:r>
            <a:endParaRPr/>
          </a:p>
        </p:txBody>
      </p:sp>
      <p:sp>
        <p:nvSpPr>
          <p:cNvPr id="177" name="Google Shape;177;p32"/>
          <p:cNvSpPr txBox="1"/>
          <p:nvPr>
            <p:ph idx="1" type="body"/>
          </p:nvPr>
        </p:nvSpPr>
        <p:spPr>
          <a:xfrm>
            <a:off x="1052050" y="1545950"/>
            <a:ext cx="7186800" cy="33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600"/>
              </a:spcBef>
              <a:spcAft>
                <a:spcPts val="0"/>
              </a:spcAft>
              <a:buSzPts val="3000"/>
              <a:buChar char="×"/>
            </a:pPr>
            <a:r>
              <a:rPr lang="en-GB"/>
              <a:t>Go to </a:t>
            </a:r>
            <a:r>
              <a:rPr lang="en-GB" u="sng">
                <a:solidFill>
                  <a:schemeClr val="hlink"/>
                </a:solidFill>
                <a:hlinkClick r:id="rId3"/>
              </a:rPr>
              <a:t>https://teachablemachine.withgoogle.com/</a:t>
            </a:r>
            <a:r>
              <a:rPr lang="en-GB"/>
              <a:t> (it should be bookmarked)</a:t>
            </a:r>
            <a:endParaRPr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×"/>
            </a:pPr>
            <a:r>
              <a:rPr lang="en-GB"/>
              <a:t>In partners follow the tutorial</a:t>
            </a:r>
            <a:endParaRPr/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Char char="×"/>
            </a:pPr>
            <a:r>
              <a:rPr lang="en-GB"/>
              <a:t>Answer the questions on your activity sheet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4977" y="1791750"/>
            <a:ext cx="2606850" cy="322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4977" y="1791750"/>
            <a:ext cx="2606850" cy="3222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5"/>
          <p:cNvPicPr preferRelativeResize="0"/>
          <p:nvPr/>
        </p:nvPicPr>
        <p:blipFill rotWithShape="1">
          <a:blip r:embed="rId4">
            <a:alphaModFix/>
          </a:blip>
          <a:srcRect b="6967" l="14007" r="8171" t="9181"/>
          <a:stretch/>
        </p:blipFill>
        <p:spPr>
          <a:xfrm rot="-567587">
            <a:off x="858942" y="974714"/>
            <a:ext cx="4457416" cy="3194091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4977" y="1791750"/>
            <a:ext cx="2606850" cy="3222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6"/>
          <p:cNvPicPr preferRelativeResize="0"/>
          <p:nvPr/>
        </p:nvPicPr>
        <p:blipFill rotWithShape="1">
          <a:blip r:embed="rId4">
            <a:alphaModFix/>
          </a:blip>
          <a:srcRect b="6967" l="14007" r="8171" t="9181"/>
          <a:stretch/>
        </p:blipFill>
        <p:spPr>
          <a:xfrm rot="-567587">
            <a:off x="858942" y="974714"/>
            <a:ext cx="4457416" cy="3194091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grpSp>
        <p:nvGrpSpPr>
          <p:cNvPr id="133" name="Google Shape;133;p26"/>
          <p:cNvGrpSpPr/>
          <p:nvPr/>
        </p:nvGrpSpPr>
        <p:grpSpPr>
          <a:xfrm rot="690102">
            <a:off x="7413347" y="511313"/>
            <a:ext cx="1102285" cy="1550080"/>
            <a:chOff x="6730350" y="2315900"/>
            <a:chExt cx="257700" cy="420100"/>
          </a:xfrm>
        </p:grpSpPr>
        <p:sp>
          <p:nvSpPr>
            <p:cNvPr id="134" name="Google Shape;134;p26"/>
            <p:cNvSpPr/>
            <p:nvPr/>
          </p:nvSpPr>
          <p:spPr>
            <a:xfrm>
              <a:off x="6807900" y="2671250"/>
              <a:ext cx="102600" cy="22625"/>
            </a:xfrm>
            <a:custGeom>
              <a:rect b="b" l="l" r="r" t="t"/>
              <a:pathLst>
                <a:path extrusionOk="0" h="905" w="4104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26"/>
            <p:cNvSpPr/>
            <p:nvPr/>
          </p:nvSpPr>
          <p:spPr>
            <a:xfrm>
              <a:off x="6807900" y="2636450"/>
              <a:ext cx="102600" cy="22625"/>
            </a:xfrm>
            <a:custGeom>
              <a:rect b="b" l="l" r="r" t="t"/>
              <a:pathLst>
                <a:path extrusionOk="0" h="905" w="4104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26"/>
            <p:cNvSpPr/>
            <p:nvPr/>
          </p:nvSpPr>
          <p:spPr>
            <a:xfrm>
              <a:off x="6807900" y="2706075"/>
              <a:ext cx="102600" cy="29925"/>
            </a:xfrm>
            <a:custGeom>
              <a:rect b="b" l="l" r="r" t="t"/>
              <a:pathLst>
                <a:path extrusionOk="0" h="1197" w="4104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26"/>
            <p:cNvSpPr/>
            <p:nvPr/>
          </p:nvSpPr>
          <p:spPr>
            <a:xfrm>
              <a:off x="6811575" y="2463675"/>
              <a:ext cx="95275" cy="160600"/>
            </a:xfrm>
            <a:custGeom>
              <a:rect b="b" l="l" r="r" t="t"/>
              <a:pathLst>
                <a:path extrusionOk="0" h="6424" w="3811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26"/>
            <p:cNvSpPr/>
            <p:nvPr/>
          </p:nvSpPr>
          <p:spPr>
            <a:xfrm>
              <a:off x="6730350" y="2315900"/>
              <a:ext cx="257700" cy="308375"/>
            </a:xfrm>
            <a:custGeom>
              <a:rect b="b" l="l" r="r" t="t"/>
              <a:pathLst>
                <a:path extrusionOk="0" h="12335" w="10308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A6CD02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7"/>
          <p:cNvSpPr txBox="1"/>
          <p:nvPr>
            <p:ph type="ctrTitle"/>
          </p:nvPr>
        </p:nvSpPr>
        <p:spPr>
          <a:xfrm>
            <a:off x="3936925" y="1327075"/>
            <a:ext cx="4111500" cy="175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Classification &amp; Regression</a:t>
            </a:r>
            <a:endParaRPr/>
          </a:p>
        </p:txBody>
      </p:sp>
      <p:sp>
        <p:nvSpPr>
          <p:cNvPr id="144" name="Google Shape;144;p2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A6CD02"/>
        </a:solid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8"/>
          <p:cNvSpPr txBox="1"/>
          <p:nvPr>
            <p:ph type="ctrTitle"/>
          </p:nvPr>
        </p:nvSpPr>
        <p:spPr>
          <a:xfrm>
            <a:off x="3936925" y="1327075"/>
            <a:ext cx="4111500" cy="175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Can you name some examples of classification?</a:t>
            </a:r>
            <a:endParaRPr/>
          </a:p>
        </p:txBody>
      </p:sp>
      <p:sp>
        <p:nvSpPr>
          <p:cNvPr id="150" name="Google Shape;150;p2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A300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9"/>
          <p:cNvSpPr txBox="1"/>
          <p:nvPr>
            <p:ph idx="1" type="body"/>
          </p:nvPr>
        </p:nvSpPr>
        <p:spPr>
          <a:xfrm rot="-120953">
            <a:off x="457216" y="4025232"/>
            <a:ext cx="8229893" cy="519622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None/>
            </a:pPr>
            <a:r>
              <a:rPr lang="en-GB"/>
              <a:t>Examples of classification in technology: handwriting detection</a:t>
            </a:r>
            <a:endParaRPr/>
          </a:p>
        </p:txBody>
      </p:sp>
      <p:pic>
        <p:nvPicPr>
          <p:cNvPr id="156" name="Google Shape;15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74799" y="943599"/>
            <a:ext cx="4195074" cy="3146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49651"/>
        </a:soli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0"/>
          <p:cNvSpPr txBox="1"/>
          <p:nvPr>
            <p:ph idx="1" type="body"/>
          </p:nvPr>
        </p:nvSpPr>
        <p:spPr>
          <a:xfrm rot="-120953">
            <a:off x="457216" y="4025232"/>
            <a:ext cx="8229893" cy="519622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None/>
            </a:pPr>
            <a:r>
              <a:rPr lang="en-GB"/>
              <a:t>Examples of classification in technology: spam filtering</a:t>
            </a:r>
            <a:endParaRPr/>
          </a:p>
        </p:txBody>
      </p:sp>
      <p:pic>
        <p:nvPicPr>
          <p:cNvPr id="162" name="Google Shape;16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3400" y="1085400"/>
            <a:ext cx="2523600" cy="288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30"/>
          <p:cNvPicPr preferRelativeResize="0"/>
          <p:nvPr/>
        </p:nvPicPr>
        <p:blipFill rotWithShape="1">
          <a:blip r:embed="rId4">
            <a:alphaModFix/>
          </a:blip>
          <a:srcRect b="0" l="0" r="17403" t="0"/>
          <a:stretch/>
        </p:blipFill>
        <p:spPr>
          <a:xfrm>
            <a:off x="3846525" y="1411088"/>
            <a:ext cx="4197726" cy="223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4026"/>
        </a:solidFill>
      </p:bgPr>
    </p:bg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1"/>
          <p:cNvSpPr txBox="1"/>
          <p:nvPr>
            <p:ph idx="1" type="body"/>
          </p:nvPr>
        </p:nvSpPr>
        <p:spPr>
          <a:xfrm rot="-120953">
            <a:off x="457216" y="4025232"/>
            <a:ext cx="8229893" cy="519622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None/>
            </a:pPr>
            <a:r>
              <a:rPr lang="en-GB"/>
              <a:t>Examples of classification in technology: face detection</a:t>
            </a:r>
            <a:endParaRPr/>
          </a:p>
        </p:txBody>
      </p:sp>
      <p:pic>
        <p:nvPicPr>
          <p:cNvPr id="169" name="Google Shape;16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7275" y="812325"/>
            <a:ext cx="1494099" cy="3152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41625" y="2488901"/>
            <a:ext cx="3027750" cy="1551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31"/>
          <p:cNvPicPr preferRelativeResize="0"/>
          <p:nvPr/>
        </p:nvPicPr>
        <p:blipFill rotWithShape="1">
          <a:blip r:embed="rId5">
            <a:alphaModFix/>
          </a:blip>
          <a:srcRect b="0" l="0" r="0" t="40614"/>
          <a:stretch/>
        </p:blipFill>
        <p:spPr>
          <a:xfrm>
            <a:off x="4822350" y="984875"/>
            <a:ext cx="3084425" cy="13698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Jachim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